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2AB4-870C-48C3-9936-DF0480158D31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7984-DAA5-4A13-906E-311BA103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2AB4-870C-48C3-9936-DF0480158D31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7984-DAA5-4A13-906E-311BA103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08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2AB4-870C-48C3-9936-DF0480158D31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7984-DAA5-4A13-906E-311BA103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5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2AB4-870C-48C3-9936-DF0480158D31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7984-DAA5-4A13-906E-311BA103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7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2AB4-870C-48C3-9936-DF0480158D31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7984-DAA5-4A13-906E-311BA103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7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2AB4-870C-48C3-9936-DF0480158D31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7984-DAA5-4A13-906E-311BA103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9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2AB4-870C-48C3-9936-DF0480158D31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7984-DAA5-4A13-906E-311BA103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63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2AB4-870C-48C3-9936-DF0480158D31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7984-DAA5-4A13-906E-311BA103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0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2AB4-870C-48C3-9936-DF0480158D31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7984-DAA5-4A13-906E-311BA103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91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2AB4-870C-48C3-9936-DF0480158D31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7984-DAA5-4A13-906E-311BA103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7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2AB4-870C-48C3-9936-DF0480158D31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7984-DAA5-4A13-906E-311BA103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10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2AB4-870C-48C3-9936-DF0480158D31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C7984-DAA5-4A13-906E-311BA103A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86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7"/>
            <a:ext cx="9144000" cy="72007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МАДОУ г. Хабаровска «Детский сад комбинированного вида № 34»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496944" cy="55446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2371725" algn="l"/>
              </a:tabLst>
            </a:pPr>
            <a:endParaRPr lang="ru-RU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2371725" algn="l"/>
              </a:tabLst>
            </a:pPr>
            <a:endParaRPr lang="ru-RU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2371725" algn="l"/>
              </a:tabLst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Информационно – творческий проект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2371725" algn="l"/>
              </a:tabLst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«Здравствуй, Осень!»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tabLst>
                <a:tab pos="2371725" algn="l"/>
              </a:tabLst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средней группе</a:t>
            </a: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686175" algn="l"/>
              </a:tabLst>
            </a:pPr>
            <a:endParaRPr lang="ru-RU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686175" algn="l"/>
              </a:tabLst>
            </a:pPr>
            <a:endParaRPr lang="ru-RU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686175" algn="l"/>
              </a:tabLst>
            </a:pPr>
            <a:endParaRPr lang="ru-RU" sz="24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3686175" algn="l"/>
              </a:tabLst>
            </a:pP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	Воспитатель: Пушкарева Е.В.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228850" algn="l"/>
              </a:tabLst>
            </a:pP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2017 год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атали\Desktop\klenovyj_list-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7439">
            <a:off x="7557487" y="2924430"/>
            <a:ext cx="1368152" cy="125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и\Desktop\zheltye-listya-beryo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1614">
            <a:off x="563286" y="3760247"/>
            <a:ext cx="27813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и\Desktop\125184944__136fa1_760d34f4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5"/>
            <a:ext cx="1634768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Натали\Desktop\img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9146">
            <a:off x="6476168" y="1100654"/>
            <a:ext cx="944188" cy="101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Натали\Desktop\5158236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829" y="3514270"/>
            <a:ext cx="1979063" cy="18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атали\Desktop\1694472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4" y="116632"/>
            <a:ext cx="893710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694" y="188640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литературы:</a:t>
            </a:r>
          </a:p>
          <a:p>
            <a:pPr algn="ctr"/>
            <a:r>
              <a:rPr lang="ru-RU" dirty="0"/>
              <a:t> 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Бунин «Листопад».</a:t>
            </a:r>
          </a:p>
          <a:p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Ю.Тувим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«Овощи».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Майков «Кроет уж лист золотой…».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Егоров «Редиска. Тыква. Морковка. Горох. Лук. Огурцы».</a:t>
            </a:r>
          </a:p>
          <a:p>
            <a:pPr lvl="0"/>
            <a:r>
              <a:rPr lang="ru-RU" sz="2000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</a:t>
            </a:r>
            <a:r>
              <a:rPr lang="ru-RU" sz="20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поговорки, загадки об осени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Пушкин «Уж небо осенью дышало…»</a:t>
            </a:r>
          </a:p>
          <a:p>
            <a:pPr lvl="0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Пушкин «Унылая пора! Очей очарованье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Плещеев «Скучная картина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Бальмонт «Осень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Сладков «Осень на пороге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Благинина «Улетают, улетели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Скребицкий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«Четыре художника. Осень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Ерикеев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«Наступила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осень».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Л.Толстой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«Дуб и орешник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З.Федоровская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«Осень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К.Ушинский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«Осенняя сказка», «Спор деревьев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Г.Скребицкий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«Белка готовится к зиме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ru-RU" sz="2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Грибачев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«Рыжие листья».</a:t>
            </a:r>
            <a:endParaRPr lang="ru-RU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Натали\Desktop\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1164">
            <a:off x="5509532" y="3958286"/>
            <a:ext cx="1558734" cy="24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Натали\Desktop\038fcbe330438a7b8b3841aeb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380">
            <a:off x="7367752" y="188640"/>
            <a:ext cx="14763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Натали\Desktop\img359727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471">
            <a:off x="6977832" y="3645025"/>
            <a:ext cx="1821903" cy="281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Натали\Desktop\1366918271_173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0455">
            <a:off x="5393906" y="2376291"/>
            <a:ext cx="1165248" cy="169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Натали\Desktop\816725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230">
            <a:off x="6796233" y="1977144"/>
            <a:ext cx="1370181" cy="18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Натали\Desktop\1694472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5" y="75810"/>
            <a:ext cx="8860534" cy="66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4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endParaRPr lang="ru-RU" sz="24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«Грибы».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«Яблоня осенью» – коллективная работа.</a:t>
            </a:r>
          </a:p>
          <a:p>
            <a:r>
              <a:rPr lang="ru-RU" dirty="0"/>
              <a:t> </a:t>
            </a:r>
          </a:p>
          <a:p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«Овощи и фрукты».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«Грибы и ягоды».</a:t>
            </a:r>
          </a:p>
          <a:p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Лепка: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«Овощи и фрукты».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«Грибы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овощей, фруктов,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листьев по трафаретам.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Натали\Desktop\Пушкарева\IMG-20170911-WA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05" y="2953917"/>
            <a:ext cx="4874183" cy="3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и\Desktop\169447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57"/>
            <a:ext cx="8784977" cy="655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7" y="188641"/>
            <a:ext cx="849694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 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–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коммуникативное развитие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Сюжетно-ролевые игры: «Магазин семян», «Овощной магазин».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Дидактические игры: «Времена года», «Узнай по описанию», «Чудесный мешочек». «Опиши, я отгадаю», «Найди такой листок, как на дереве», «Угадай, что съел».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Настольно – печатные игры: «Времена года». «Грибы».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«Живая природа»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Сбор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материала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шишек,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листьев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борка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опавшей листвы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овощей на огороде.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по ОБЖ: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в лесу нельзя ничего пробовать?»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могут быть опасны засохшие деревья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Натали\Desktop\imgpreviewZUS6KKH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7"/>
          <a:stretch/>
        </p:blipFill>
        <p:spPr bwMode="auto">
          <a:xfrm>
            <a:off x="395537" y="404664"/>
            <a:ext cx="840836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Натали\Desktop\0c243a164ee026110db0c4eb2aco--materialy-dlya-tvorchestva-shishki-sosnov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57" y="3861048"/>
            <a:ext cx="2682038" cy="1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Натали\Desktop\1694472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88640"/>
            <a:ext cx="8856985" cy="655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Подвижные игры: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«Перелёт птиц»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«Гуси – гуси»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«Найди, где спрятано?»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Огуречик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огуречик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«У медведя во бору»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Клён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тихо клён качает,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Вправо-влево наклоняет: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 – наклон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два – наклон,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Зашумел листвою клён.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1522" y="3212976"/>
            <a:ext cx="37654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«Листопад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Мы – листики осенние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ветках мы сидим.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Дунул ветер – полетели!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летели, мы летели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землю тихо сели….</a:t>
            </a:r>
          </a:p>
        </p:txBody>
      </p:sp>
      <p:pic>
        <p:nvPicPr>
          <p:cNvPr id="2051" name="Picture 3" descr="C:\Users\Натали\Desktop\169447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7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Листья»</a:t>
            </a:r>
          </a:p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подул: с-с-с (дети шевелят всеми пальцами)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листочки с липы сдул… (подуть на пальцы)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Полетели, закружились (вращение кистями рук)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землю опустились (кладут пальцы на стол)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Дождик стал по ним стучать: (стучат пальцами по столу)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Кап-кап-кап, кап-кап-кап,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 по ним заколотил, (стучат кулаками по столу)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все насквозь побил.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потом припорошил, (плавные движения кистями рук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вперёд, назад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Одеялом их накрыл. (крепко прижать ладони к столу)</a:t>
            </a:r>
          </a:p>
        </p:txBody>
      </p:sp>
      <p:pic>
        <p:nvPicPr>
          <p:cNvPr id="3074" name="Picture 2" descr="C:\Users\Натали\Desktop\169447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7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5" cy="282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70"/>
              </a:spcBef>
              <a:spcAft>
                <a:spcPts val="670"/>
              </a:spcAft>
            </a:pP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Работа с родителями: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Изготовление папки-передвижки на тему «Осень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Выставка «Осенний букет».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tabLst>
                <a:tab pos="904875" algn="l"/>
              </a:tabLs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Совместная тематическая выставка поделок из овощей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tabLst>
                <a:tab pos="904875" algn="l"/>
              </a:tabLs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Дары осени».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Совместное творчество детей и родителей в изготовлении книжки –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малышки.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3284984"/>
            <a:ext cx="878497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70"/>
              </a:spcBef>
              <a:spcAft>
                <a:spcPts val="670"/>
              </a:spcAft>
            </a:pP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Продукт проектной деятельности: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Поделки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овощей, фруктов, природного материала;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Осенний букет;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70"/>
              </a:spcBef>
              <a:spcAft>
                <a:spcPts val="67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Папка передвижка;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670"/>
              </a:spcBef>
              <a:spcAft>
                <a:spcPts val="67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Книжка- малышка.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Натали\Desktop\169447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Книжки-малышки, изготовленные родителями к проекту </a:t>
            </a:r>
          </a:p>
          <a:p>
            <a:pPr lvl="0" algn="ctr"/>
            <a:r>
              <a:rPr lang="ru-RU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«Здравствуй, осень!»</a:t>
            </a:r>
          </a:p>
        </p:txBody>
      </p:sp>
      <p:pic>
        <p:nvPicPr>
          <p:cNvPr id="8" name="Picture 2" descr="C:\Users\Натали\Desktop\Фото Речкуновой\IMG-20171123-WA0015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7051" r="2725" b="2537"/>
          <a:stretch/>
        </p:blipFill>
        <p:spPr bwMode="auto">
          <a:xfrm>
            <a:off x="74386" y="2123728"/>
            <a:ext cx="8995228" cy="45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03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и\Desktop\IMG-20170912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655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тали\Desktop\Пушкарева\169447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16632"/>
            <a:ext cx="8712967" cy="66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7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проекта у детей пополнились знания и представления об осенних изменениях в природе, о многообразии осенних даров;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углубления и обобщения представлений об окружающем, в процессе знакомства с рассказами, стихами, пословицами, загадками осенней тематики, у детей расширился и активизировался речевой запас;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Появилось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проявить свое творчество в изготовлении совместно с родителями книжки-малышки.  – составление коротких рассказов, рисовании рисунков данную тему, придумывании загадок об овощах и фруктах.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Родителей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активное участие в проекте «Здравствуй, Осень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Натали\Desktop\169447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1"/>
            <a:ext cx="8856984" cy="65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6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3" y="332656"/>
            <a:ext cx="87849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– творческий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краткосрочный.</a:t>
            </a:r>
          </a:p>
          <a:p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средней группы, воспитатели, родители.</a:t>
            </a:r>
          </a:p>
          <a:p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образовательного процесса в МАДОУ укрепляем и расширяем связь с природой, воспитываем бережное отношение к живой и неживой природе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познавательных и творческих способностей детей в процессе разработки совместного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Осень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!».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2" name="Picture 4" descr="C:\Users\Натали\Desktop\152711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608331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Натали\Desktop\0_106ab8_e2ac1c3f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524000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ли\Desktop\Пушкарева\img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7" y="5075027"/>
            <a:ext cx="1527572" cy="16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Натали\Desktop\1694472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57940"/>
            <a:ext cx="8784976" cy="655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41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1968"/>
            <a:ext cx="8784976" cy="677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70"/>
              </a:spcBef>
              <a:spcAft>
                <a:spcPts val="670"/>
              </a:spcAft>
            </a:pPr>
            <a:r>
              <a:rPr lang="ru-RU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Задачи: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70"/>
              </a:spcBef>
              <a:spcAft>
                <a:spcPts val="67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Обобщать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систематизировать представления детей об осенних изменениях в природе, о характерных сезонных явлениях.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Расширить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представления детей о многообразии и пользе осенних даров природы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Развивать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умение видеть красоту окружающего природного мира, разнообразие его красок и форм через наблюдения во время прогулок, экскурсий, при рассматривании иллюстраций и картин художников.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Расширять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активизировать речевой запас детей на основе углубления представлений об окружающем.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Воспитывать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детей бережное отношение к природе. 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4" name="Picture 2" descr="C:\Users\Натали\Desktop\125146218_iCahqHZvZ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" y="885888"/>
            <a:ext cx="783718" cy="66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и\Desktop\125146218_iCahqHZvZ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" y="2230308"/>
            <a:ext cx="783718" cy="66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и\Desktop\125146218_iCahqHZvZ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" y="3140968"/>
            <a:ext cx="783718" cy="66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тали\Desktop\125146218_iCahqHZvZ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9" y="4809382"/>
            <a:ext cx="783718" cy="66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Натали\Desktop\125146218_iCahqHZvZ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" y="5661247"/>
            <a:ext cx="783718" cy="66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тали\Desktop\169447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784976" cy="64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008" y="116632"/>
            <a:ext cx="8821488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</a:t>
            </a:r>
            <a:r>
              <a:rPr lang="ru-RU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Закрепление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и представлений детей об осени, её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признаках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дарах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Расширение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активизация речевого запаса детей на основе углубления и обобщения представлений об окружающем, а также в процессе знакомства с рассказами, стихами, пословицами, загадками осенней тематики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Отражение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знаний, накопленных в процессе реализации проекта, в различных видах деятельности (изобразительной, театрализованной, умственной, игровой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Заинтересованность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активное участие родителей в образовательном процессе детского сада.</a:t>
            </a:r>
          </a:p>
          <a:p>
            <a:pPr lvl="0"/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/>
          </a:p>
        </p:txBody>
      </p:sp>
      <p:pic>
        <p:nvPicPr>
          <p:cNvPr id="4098" name="Picture 2" descr="C:\Users\Натали\Desktop\125184944__136fa1_760d34f4_ori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b="10367"/>
          <a:stretch/>
        </p:blipFill>
        <p:spPr bwMode="auto">
          <a:xfrm>
            <a:off x="83661" y="476672"/>
            <a:ext cx="1411560" cy="113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Натали\Desktop\125184944__136fa1_760d34f4_ori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b="10367"/>
          <a:stretch/>
        </p:blipFill>
        <p:spPr bwMode="auto">
          <a:xfrm>
            <a:off x="275013" y="5229200"/>
            <a:ext cx="900608" cy="7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и\Desktop\125184944__136fa1_760d34f4_ori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b="10367"/>
          <a:stretch/>
        </p:blipFill>
        <p:spPr bwMode="auto">
          <a:xfrm>
            <a:off x="275013" y="3751967"/>
            <a:ext cx="900608" cy="7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и\Desktop\125184944__136fa1_760d34f4_ori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b="10367"/>
          <a:stretch/>
        </p:blipFill>
        <p:spPr bwMode="auto">
          <a:xfrm>
            <a:off x="219108" y="1988839"/>
            <a:ext cx="900608" cy="72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тали\Desktop\1694472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" y="260648"/>
            <a:ext cx="8952835" cy="647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0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6907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Подготовительный этап: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Составление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плана совместной работы с детьми, родителями.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Проведение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НОД по теме Осень.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Подбор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материала и оборудования для НОД, бесед, игр с детьми.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Подбор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художественной литературы.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Оформление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папок – передвижек для родителей по теме проекта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Беседа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родителями о необходимом участии их в проекте, о серьёзном отношении к воспитательно-образовательному процессу в ДОУ.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Bef>
                <a:spcPts val="670"/>
              </a:spcBef>
              <a:spcAft>
                <a:spcPts val="67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5122" name="Picture 2" descr="C:\Users\Натали\Desktop\0_91d8c_fe13d3e6_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t="9384" r="7459" b="9558"/>
          <a:stretch/>
        </p:blipFill>
        <p:spPr bwMode="auto">
          <a:xfrm>
            <a:off x="57972" y="558072"/>
            <a:ext cx="1043981" cy="88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тали\Desktop\107547_html_6353ee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3" r="26904" b="9122"/>
          <a:stretch/>
        </p:blipFill>
        <p:spPr bwMode="auto">
          <a:xfrm>
            <a:off x="179512" y="1988840"/>
            <a:ext cx="772732" cy="9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Натали\Desktop\0_91d8c_fe13d3e6_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t="9384" r="7459" b="9558"/>
          <a:stretch/>
        </p:blipFill>
        <p:spPr bwMode="auto">
          <a:xfrm>
            <a:off x="81730" y="3341843"/>
            <a:ext cx="1043981" cy="88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Натали\Desktop\107547_html_6353ee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3" r="26904" b="9122"/>
          <a:stretch/>
        </p:blipFill>
        <p:spPr bwMode="auto">
          <a:xfrm>
            <a:off x="193596" y="4581128"/>
            <a:ext cx="772732" cy="95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Натали\Desktop\1694472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0" y="332656"/>
            <a:ext cx="888275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47466"/>
            <a:ext cx="89289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детьми по осуществлению проекта «Здравствуй, Осень!»</a:t>
            </a:r>
          </a:p>
          <a:p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развитие:</a:t>
            </a:r>
            <a:endParaRPr lang="ru-RU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87386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Рассматривание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обследование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муляжей,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грибов,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листьев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иллюстраций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«Осень».</a:t>
            </a:r>
          </a:p>
          <a:p>
            <a:r>
              <a:rPr lang="ru-RU" dirty="0"/>
              <a:t> </a:t>
            </a:r>
          </a:p>
          <a:p>
            <a:endParaRPr lang="ru-RU" u="sng" dirty="0" smtClean="0"/>
          </a:p>
          <a:p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окружающим: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Разноцветные краски осени.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шагаю по грибы.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лес. Дары осени.</a:t>
            </a:r>
          </a:p>
          <a:p>
            <a:r>
              <a:rPr lang="ru-RU" dirty="0"/>
              <a:t> </a:t>
            </a:r>
          </a:p>
        </p:txBody>
      </p:sp>
      <p:pic>
        <p:nvPicPr>
          <p:cNvPr id="7170" name="Picture 2" descr="C:\Users\Натали\Desktop\Пушкарева\Проект\IMG-20170906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Натали\Desktop\169447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634"/>
            <a:ext cx="8856984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 ручной труд из природного материала: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Грибок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из осенних листьев.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</a:t>
            </a:r>
            <a:endParaRPr lang="ru-RU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 осень принесла?».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мы знаем о лесе?».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деревья сбрасывают листья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выросло на огороде?»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C:\Users\Натали\Desktop\Пушкарева\Проект\IMG-20170907-WA00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98"/>
          <a:stretch/>
        </p:blipFill>
        <p:spPr bwMode="auto">
          <a:xfrm>
            <a:off x="5885742" y="1268760"/>
            <a:ext cx="3078746" cy="39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Натали\Desktop\Пушкарева\Проект\IMG-20170907-WA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1175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Натали\Desktop\1694472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8784976" cy="658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Цикл наблюдений: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 изменениями осенней природы (солнцем, небом, ветром, осенним дождём);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 красотой и богатством осенних красок;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 цветником;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 насекомыми (муравьями, бабочками, стрекозами, комарами);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 деревьями, растущими на участке и территории детского сада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посадками на огороде.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Целевые </a:t>
            </a: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прогулки: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«Деревья и кустарники нашего детского сада».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выросло на нашем огороде».</a:t>
            </a:r>
          </a:p>
          <a:p>
            <a:r>
              <a:rPr lang="ru-RU" dirty="0"/>
              <a:t> </a:t>
            </a:r>
          </a:p>
          <a:p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Ситуативная беседа: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 я люблю (не люблю) осень?».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что я люблю овощи и фрукты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?».</a:t>
            </a:r>
          </a:p>
        </p:txBody>
      </p:sp>
      <p:pic>
        <p:nvPicPr>
          <p:cNvPr id="5" name="Picture 2" descr="C:\Users\Натали\Desktop\Пушкарева\Проект\IMG-20170907-WA0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6"/>
          <a:stretch/>
        </p:blipFill>
        <p:spPr bwMode="auto">
          <a:xfrm>
            <a:off x="6346006" y="3356992"/>
            <a:ext cx="2773341" cy="294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Натали\Desktop\1694472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939835" cy="66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0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204" y="196556"/>
            <a:ext cx="878497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endParaRPr lang="ru-RU" sz="24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рассказывание детей по темам: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такое листопад?».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я видел в парке?»</a:t>
            </a:r>
          </a:p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 об осени, составление описательных рассказов. </a:t>
            </a:r>
          </a:p>
          <a:p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стихов и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загадок.</a:t>
            </a:r>
          </a:p>
          <a:p>
            <a:pPr algn="ctr"/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</a:t>
            </a:r>
            <a:r>
              <a:rPr lang="ru-RU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r>
              <a:rPr lang="ru-RU" sz="2400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Опиши словами осень!», «Осень в лесу»,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«Вспомни – назови», «Один – много», «Будь внимательным», 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u="sng" dirty="0"/>
          </a:p>
          <a:p>
            <a:endParaRPr lang="ru-RU" u="sng" dirty="0" smtClean="0"/>
          </a:p>
          <a:p>
            <a:endParaRPr lang="ru-RU" dirty="0"/>
          </a:p>
        </p:txBody>
      </p:sp>
      <p:pic>
        <p:nvPicPr>
          <p:cNvPr id="9218" name="Picture 2" descr="C:\Users\Натали\Desktop\1694472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4" y="116632"/>
            <a:ext cx="89092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596</Words>
  <Application>Microsoft Office PowerPoint</Application>
  <PresentationFormat>Экран (4:3)</PresentationFormat>
  <Paragraphs>208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МАДОУ г. Хабаровска «Детский сад комбинированного вида № 34»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г. Хабаровска «Детский сад комбинированного вида № 34»</dc:title>
  <dc:creator>Натали</dc:creator>
  <cp:lastModifiedBy>Натали</cp:lastModifiedBy>
  <cp:revision>42</cp:revision>
  <dcterms:created xsi:type="dcterms:W3CDTF">2017-09-08T03:04:59Z</dcterms:created>
  <dcterms:modified xsi:type="dcterms:W3CDTF">2017-11-29T10:56:46Z</dcterms:modified>
</cp:coreProperties>
</file>