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18" autoAdjust="0"/>
  </p:normalViewPr>
  <p:slideViewPr>
    <p:cSldViewPr>
      <p:cViewPr varScale="1">
        <p:scale>
          <a:sx n="68" d="100"/>
          <a:sy n="68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ED351-7367-403B-9CCD-49BA9006C8E4}" type="datetimeFigureOut">
              <a:rPr lang="ru-RU" smtClean="0"/>
              <a:pPr/>
              <a:t>27.02.2006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44796-56EF-4F0E-96AA-3923895885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27.02.2006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27.02.2006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ПРОЕКТ ДЛЯ СТАРШИХ </a:t>
            </a:r>
            <a:br>
              <a:rPr lang="ru-RU" sz="2800" dirty="0" smtClean="0"/>
            </a:br>
            <a:r>
              <a:rPr lang="ru-RU" sz="2800" dirty="0" smtClean="0"/>
              <a:t>ДОШКОЛЬНИКОВ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8" name="Солнце 7"/>
          <p:cNvSpPr/>
          <p:nvPr/>
        </p:nvSpPr>
        <p:spPr>
          <a:xfrm>
            <a:off x="0" y="0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179512" y="1916832"/>
            <a:ext cx="5112568" cy="4434840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endParaRPr lang="ru-RU" dirty="0" smtClean="0"/>
          </a:p>
          <a:p>
            <a:pPr>
              <a:buNone/>
            </a:pPr>
            <a:endParaRPr lang="ru-RU" sz="4000" dirty="0" smtClean="0">
              <a:solidFill>
                <a:srgbClr val="FF0000"/>
              </a:solidFill>
              <a:latin typeface="Segoe Script" pitchFamily="34" charset="0"/>
            </a:endParaRPr>
          </a:p>
          <a:p>
            <a:pPr algn="ctr">
              <a:buNone/>
            </a:pPr>
            <a:r>
              <a:rPr lang="ru-RU" sz="5400" dirty="0" smtClean="0">
                <a:solidFill>
                  <a:srgbClr val="00B0F0"/>
                </a:solidFill>
                <a:latin typeface="Segoe Script" pitchFamily="34" charset="0"/>
              </a:rPr>
              <a:t>Летние развлечения</a:t>
            </a:r>
          </a:p>
          <a:p>
            <a:pPr algn="ctr">
              <a:buNone/>
            </a:pPr>
            <a:endParaRPr lang="ru-RU" sz="4000" dirty="0" smtClean="0">
              <a:solidFill>
                <a:srgbClr val="00B0F0"/>
              </a:solidFill>
              <a:latin typeface="Segoe Script" pitchFamily="34" charset="0"/>
            </a:endParaRPr>
          </a:p>
          <a:p>
            <a:endParaRPr lang="ru-RU" sz="1700" dirty="0" smtClean="0">
              <a:solidFill>
                <a:schemeClr val="tx1"/>
              </a:solidFill>
            </a:endParaRPr>
          </a:p>
          <a:p>
            <a:r>
              <a:rPr lang="ru-RU" sz="1700" dirty="0" smtClean="0">
                <a:solidFill>
                  <a:schemeClr val="tx1"/>
                </a:solidFill>
              </a:rPr>
              <a:t>Выполнила: Богданович Т. И.</a:t>
            </a:r>
          </a:p>
          <a:p>
            <a:endParaRPr lang="ru-RU" sz="4000" dirty="0" smtClean="0">
              <a:solidFill>
                <a:srgbClr val="FF0000"/>
              </a:solidFill>
              <a:latin typeface="Segoe Script" pitchFamily="34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Солнце 8"/>
          <p:cNvSpPr/>
          <p:nvPr/>
        </p:nvSpPr>
        <p:spPr>
          <a:xfrm>
            <a:off x="7596336" y="1484784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3" name="Содержимое 12" descr="i (23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08104" y="836712"/>
            <a:ext cx="3635896" cy="37444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7776864" cy="33123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цель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ЦЕЛЬ: </a:t>
            </a:r>
            <a:r>
              <a:rPr lang="ru-RU" sz="3600" dirty="0" smtClean="0">
                <a:solidFill>
                  <a:srgbClr val="0070C0"/>
                </a:solidFill>
                <a:latin typeface="Segoe Print" pitchFamily="2" charset="0"/>
              </a:rPr>
              <a:t>Развитие познавательных способностей детей через знакомство со знаменательными датами лета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Цель </a:t>
            </a:r>
            <a:r>
              <a:rPr lang="ru-RU" sz="3100" dirty="0" smtClean="0"/>
              <a:t>:</a:t>
            </a:r>
            <a:br>
              <a:rPr lang="ru-RU" sz="3100" dirty="0" smtClean="0"/>
            </a:b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egoe Print" pitchFamily="2" charset="0"/>
              </a:rPr>
              <a:t>Знакомство детей со знаменательными датами лета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>
              <a:solidFill>
                <a:schemeClr val="tx1"/>
              </a:solidFill>
              <a:latin typeface="Segoe Print" pitchFamily="2" charset="0"/>
            </a:endParaRPr>
          </a:p>
        </p:txBody>
      </p:sp>
      <p:pic>
        <p:nvPicPr>
          <p:cNvPr id="6" name="Содержимое 5" descr="i (4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3501008"/>
            <a:ext cx="5760640" cy="30963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552728" cy="525658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>
                <a:solidFill>
                  <a:srgbClr val="0070C0"/>
                </a:solidFill>
                <a:latin typeface="Segoe Print" pitchFamily="2" charset="0"/>
              </a:rPr>
              <a:t>1.Познакомить детей со знаменательными датами лета, их историей образования.</a:t>
            </a:r>
            <a:br>
              <a:rPr lang="ru-RU" sz="1800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Segoe Print" pitchFamily="2" charset="0"/>
              </a:rPr>
              <a:t/>
            </a:r>
            <a:br>
              <a:rPr lang="ru-RU" sz="1800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Segoe Print" pitchFamily="2" charset="0"/>
              </a:rPr>
              <a:t>2. Развивать любознательность, наблюдательность, творчество, коммуникативные навыки.</a:t>
            </a:r>
            <a:br>
              <a:rPr lang="ru-RU" sz="1800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Segoe Print" pitchFamily="2" charset="0"/>
              </a:rPr>
              <a:t/>
            </a:r>
            <a:br>
              <a:rPr lang="ru-RU" sz="1800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Segoe Print" pitchFamily="2" charset="0"/>
              </a:rPr>
              <a:t>3. Воспитывать эмоциональную отзывчивость, патриотизм.</a:t>
            </a:r>
            <a:br>
              <a:rPr lang="ru-RU" sz="1800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Segoe Print" pitchFamily="2" charset="0"/>
              </a:rPr>
              <a:t/>
            </a:r>
            <a:br>
              <a:rPr lang="ru-RU" sz="1800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Segoe Print" pitchFamily="2" charset="0"/>
              </a:rPr>
              <a:t>4. Обогащать детско-родительские отношения опытом совместной деятельности.</a:t>
            </a:r>
            <a:br>
              <a:rPr lang="ru-RU" sz="1800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Содержимое 5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9744" y="836712"/>
            <a:ext cx="2304256" cy="2016224"/>
          </a:xfrm>
          <a:prstGeom prst="rect">
            <a:avLst/>
          </a:prstGeom>
        </p:spPr>
      </p:pic>
      <p:pic>
        <p:nvPicPr>
          <p:cNvPr id="13" name="Содержимое 12" descr="i (14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23728" y="3933056"/>
            <a:ext cx="5328592" cy="29249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36912"/>
            <a:ext cx="7920880" cy="422108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solidFill>
                  <a:schemeClr val="tx1"/>
                </a:solidFill>
              </a:rPr>
              <a:t>Подготовительный этап</a:t>
            </a:r>
            <a:r>
              <a:rPr lang="ru-RU" sz="3100" dirty="0" smtClean="0"/>
              <a:t>:</a:t>
            </a:r>
            <a:br>
              <a:rPr lang="ru-RU" sz="3100" dirty="0" smtClean="0"/>
            </a:br>
            <a:r>
              <a:rPr lang="ru-RU" sz="3100" dirty="0" smtClean="0"/>
              <a:t>-</a:t>
            </a:r>
            <a:r>
              <a:rPr lang="ru-RU" sz="3100" dirty="0" smtClean="0">
                <a:solidFill>
                  <a:srgbClr val="0070C0"/>
                </a:solidFill>
                <a:latin typeface="Segoe Print" pitchFamily="2" charset="0"/>
              </a:rPr>
              <a:t>изучение литературы и методических разработок по данной теме</a:t>
            </a:r>
            <a:r>
              <a:rPr lang="ru-RU" sz="3100" dirty="0" smtClean="0">
                <a:solidFill>
                  <a:srgbClr val="0070C0"/>
                </a:solidFill>
                <a:latin typeface="Comic Sans MS" pitchFamily="66" charset="0"/>
              </a:rPr>
              <a:t>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-</a:t>
            </a:r>
            <a:r>
              <a:rPr lang="ru-RU" sz="3100" dirty="0" smtClean="0">
                <a:solidFill>
                  <a:srgbClr val="0070C0"/>
                </a:solidFill>
                <a:latin typeface="Segoe Print" pitchFamily="2" charset="0"/>
              </a:rPr>
              <a:t>подбор бесед, художественных произведений, иллюстраций, занятий, развлечений по теме;</a:t>
            </a:r>
            <a:br>
              <a:rPr lang="ru-RU" sz="3100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ru-RU" sz="3100" dirty="0" smtClean="0">
                <a:solidFill>
                  <a:srgbClr val="0070C0"/>
                </a:solidFill>
                <a:latin typeface="Segoe Print" pitchFamily="2" charset="0"/>
              </a:rPr>
              <a:t>-составление плана работы на летний период по данной теме;</a:t>
            </a:r>
            <a:br>
              <a:rPr lang="ru-RU" sz="3100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1" name="Содержимое 10" descr="i (2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980728"/>
            <a:ext cx="1952625" cy="1428750"/>
          </a:xfrm>
        </p:spPr>
      </p:pic>
      <p:pic>
        <p:nvPicPr>
          <p:cNvPr id="12" name="Содержимое 5" descr="i (3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836712"/>
            <a:ext cx="3491880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5328592"/>
          </a:xfrm>
        </p:spPr>
        <p:txBody>
          <a:bodyPr numCol="1"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ИЮНЬ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1июня -Международный день защиты детей. </a:t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5июня-Всемирный день охраны окружающей среды</a:t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6июня-Пушкинский день России.</a:t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9 июня- Международный день друзей.</a:t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10 июня- День рождения киностудии "</a:t>
            </a:r>
            <a:r>
              <a:rPr lang="ru-RU" sz="1800" b="1" dirty="0" err="1" smtClean="0">
                <a:solidFill>
                  <a:srgbClr val="0070C0"/>
                </a:solidFill>
                <a:latin typeface="Arial Black" pitchFamily="34" charset="0"/>
              </a:rPr>
              <a:t>Союзмультфильм</a:t>
            </a: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".</a:t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12 июня -День принятия Декларации о государственном суверенитете </a:t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Российской  Федерации</a:t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16 июня- День медицинского работника</a:t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21 июня- Лита.</a:t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22 июня- День памяти и скорби</a:t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23 июня - Международный олимпийский день. </a:t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25июня -День Изобретателя и рационализатора.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10" name="Содержимое 9" descr="i (59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4365104"/>
            <a:ext cx="3600400" cy="2232248"/>
          </a:xfrm>
        </p:spPr>
      </p:pic>
      <p:pic>
        <p:nvPicPr>
          <p:cNvPr id="12" name="Содержимое 11" descr="i (26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7380312" y="836712"/>
            <a:ext cx="1368152" cy="15841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931224" cy="352839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ИЮЛЬ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  <a:t>2июля- Международный день спортивного журналиста</a:t>
            </a:r>
            <a:b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  <a:t>3июля- День ГИБДД.</a:t>
            </a:r>
            <a:b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  <a:t>8июля - День Петра и </a:t>
            </a:r>
            <a:r>
              <a:rPr lang="ru-RU" sz="1600" b="1" dirty="0" err="1" smtClean="0">
                <a:solidFill>
                  <a:srgbClr val="0070C0"/>
                </a:solidFill>
                <a:latin typeface="Arial Black" pitchFamily="34" charset="0"/>
              </a:rPr>
              <a:t>Февронии</a:t>
            </a: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  <a:t>20 июля- Международный день шахмат.</a:t>
            </a:r>
            <a:b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  <a:t>28 июля- День Военно-Морского Флота</a:t>
            </a:r>
            <a:r>
              <a:rPr lang="ru-RU" sz="1800" b="1" dirty="0" smtClean="0">
                <a:solidFill>
                  <a:srgbClr val="0070C0"/>
                </a:solidFill>
              </a:rPr>
              <a:t>.</a:t>
            </a:r>
            <a:r>
              <a:rPr lang="ru-RU" sz="1800" dirty="0" smtClean="0">
                <a:solidFill>
                  <a:srgbClr val="0070C0"/>
                </a:solidFill>
              </a:rPr>
              <a:t/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15" name="Содержимое 14" descr="i (3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3717032"/>
            <a:ext cx="2520280" cy="2292846"/>
          </a:xfrm>
        </p:spPr>
      </p:pic>
      <p:pic>
        <p:nvPicPr>
          <p:cNvPr id="16" name="Содержимое 9" descr="i (6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988840"/>
            <a:ext cx="3976836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48245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АВГУСТ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  <a:t>2августа - День воздушно-десантных войск </a:t>
            </a:r>
            <a:b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  <a:t> 4 августа- День железнодорожника </a:t>
            </a:r>
            <a:b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  <a:t>10 августа- День физкультурника </a:t>
            </a:r>
            <a:b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  <a:t> 11августа- День строителя</a:t>
            </a:r>
            <a:b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  <a:t> 13 августа- Международный день левшей</a:t>
            </a:r>
            <a:b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  <a:t> 22 августа- День Государственного флага Российской Федерации </a:t>
            </a:r>
            <a:b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  <a:t>25 августа- День шахтера</a:t>
            </a:r>
            <a:b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  <a:t>27 августа- День Российского кинематографа</a:t>
            </a:r>
            <a:b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i (50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4221088"/>
            <a:ext cx="3744416" cy="2448272"/>
          </a:xfrm>
        </p:spPr>
      </p:pic>
      <p:pic>
        <p:nvPicPr>
          <p:cNvPr id="10" name="Содержимое 9" descr="i (58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444208" y="1052736"/>
            <a:ext cx="2162175" cy="1428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05464" cy="40324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Практические результаты:</a:t>
            </a:r>
            <a:r>
              <a:rPr lang="ru-RU" sz="2800" dirty="0" smtClean="0">
                <a:solidFill>
                  <a:srgbClr val="0070C0"/>
                </a:solidFill>
              </a:rPr>
              <a:t/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200" b="1" dirty="0" smtClean="0">
                <a:solidFill>
                  <a:srgbClr val="0070C0"/>
                </a:solidFill>
                <a:latin typeface="Segoe Print" pitchFamily="2" charset="0"/>
              </a:rPr>
              <a:t>1.Создание папки «Праздники летом»(беседы и консультации в родительский уголок).</a:t>
            </a:r>
            <a:br>
              <a:rPr lang="ru-RU" sz="2200" b="1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Segoe Print" pitchFamily="2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Segoe Print" pitchFamily="2" charset="0"/>
              </a:rPr>
              <a:t>2. Создание творческих работ, альбома, совместно с родителями «Вот такое наше лето».</a:t>
            </a:r>
            <a:r>
              <a:rPr lang="ru-RU" sz="1800" b="1" dirty="0" smtClean="0">
                <a:latin typeface="Segoe Print" pitchFamily="2" charset="0"/>
              </a:rPr>
              <a:t/>
            </a:r>
            <a:br>
              <a:rPr lang="ru-RU" sz="1800" b="1" dirty="0" smtClean="0">
                <a:latin typeface="Segoe Print" pitchFamily="2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i (7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3717032"/>
            <a:ext cx="5112568" cy="28803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</TotalTime>
  <Words>18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ПРОЕКТ ДЛЯ СТАРШИХ  ДОШКОЛЬНИКОВ </vt:lpstr>
      <vt:lpstr> цель                ЦЕЛЬ: Развитие познавательных способностей детей через знакомство со знаменательными датами лета                   Цель :  Знакомство детей со знаменательными датами лета </vt:lpstr>
      <vt:lpstr>  ЗАДАЧИ: 1.Познакомить детей со знаменательными датами лета, их историей образования.  2. Развивать любознательность, наблюдательность, творчество, коммуникативные навыки.  3. Воспитывать эмоциональную отзывчивость, патриотизм.  4. Обогащать детско-родительские отношения опытом совместной деятельности.   </vt:lpstr>
      <vt:lpstr> Подготовительный этап: -изучение литературы и методических разработок по данной теме: -подбор бесед, художественных произведений, иллюстраций, занятий, развлечений по теме; -составление плана работы на летний период по данной теме;  </vt:lpstr>
      <vt:lpstr>ИЮНЬ 1июня -Международный день защиты детей.  5июня-Всемирный день охраны окружающей среды 6июня-Пушкинский день России. 9 июня- Международный день друзей. 10 июня- День рождения киностудии "Союзмультфильм". 12 июня -День принятия Декларации о государственном суверенитете  Российской  Федерации 16 июня- День медицинского работника 21 июня- Лита. 22 июня- День памяти и скорби 23 июня - Международный олимпийский день.  25июня -День Изобретателя и рационализатора.         </vt:lpstr>
      <vt:lpstr>ИЮЛЬ 2июля- Международный день спортивного журналиста 3июля- День ГИБДД. 8июля - День Петра и Февронии 20 июля- Международный день шахмат. 28 июля- День Военно-Морского Флота.    </vt:lpstr>
      <vt:lpstr>АВГУСТ 2августа - День воздушно-десантных войск   4 августа- День железнодорожника  10 августа- День физкультурника   11августа- День строителя  13 августа- Международный день левшей  22 августа- День Государственного флага Российской Федерации  25 августа- День шахтера 27 августа- День Российского кинематографа     </vt:lpstr>
      <vt:lpstr>Практические результаты:  1.Создание папки «Праздники летом»(беседы и консультации в родительский уголок).  2. Создание творческих работ, альбома, совместно с родителями «Вот такое наше лето».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ДЛЯ СТАРШИХ ДОШКОЛЬНИКОВ </dc:title>
  <cp:lastModifiedBy>роман</cp:lastModifiedBy>
  <cp:revision>27</cp:revision>
  <dcterms:modified xsi:type="dcterms:W3CDTF">2006-02-26T15:02:31Z</dcterms:modified>
</cp:coreProperties>
</file>