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8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08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1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91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9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6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9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7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8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0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428E-CA40-4998-B074-658ABAF59DD7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7A7A2F-D1FC-46FF-8416-6315875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0"/>
            <a:ext cx="9120641" cy="68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6" y="221179"/>
            <a:ext cx="9512526" cy="6458114"/>
          </a:xfrm>
        </p:spPr>
      </p:pic>
    </p:spTree>
    <p:extLst>
      <p:ext uri="{BB962C8B-B14F-4D97-AF65-F5344CB8AC3E}">
        <p14:creationId xmlns:p14="http://schemas.microsoft.com/office/powerpoint/2010/main" val="149808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4" y="183652"/>
            <a:ext cx="9636704" cy="6542418"/>
          </a:xfrm>
        </p:spPr>
      </p:pic>
    </p:spTree>
    <p:extLst>
      <p:ext uri="{BB962C8B-B14F-4D97-AF65-F5344CB8AC3E}">
        <p14:creationId xmlns:p14="http://schemas.microsoft.com/office/powerpoint/2010/main" val="131154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46" y="163286"/>
            <a:ext cx="9314954" cy="6531428"/>
          </a:xfrm>
        </p:spPr>
      </p:pic>
    </p:spTree>
    <p:extLst>
      <p:ext uri="{BB962C8B-B14F-4D97-AF65-F5344CB8AC3E}">
        <p14:creationId xmlns:p14="http://schemas.microsoft.com/office/powerpoint/2010/main" val="244036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88363"/>
            <a:ext cx="8833559" cy="6625170"/>
          </a:xfrm>
        </p:spPr>
      </p:pic>
    </p:spTree>
    <p:extLst>
      <p:ext uri="{BB962C8B-B14F-4D97-AF65-F5344CB8AC3E}">
        <p14:creationId xmlns:p14="http://schemas.microsoft.com/office/powerpoint/2010/main" val="133406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20" y="179614"/>
            <a:ext cx="9495092" cy="6574239"/>
          </a:xfrm>
        </p:spPr>
      </p:pic>
    </p:spTree>
    <p:extLst>
      <p:ext uri="{BB962C8B-B14F-4D97-AF65-F5344CB8AC3E}">
        <p14:creationId xmlns:p14="http://schemas.microsoft.com/office/powerpoint/2010/main" val="122113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6" y="78973"/>
            <a:ext cx="8915399" cy="6686550"/>
          </a:xfrm>
        </p:spPr>
      </p:pic>
    </p:spTree>
    <p:extLst>
      <p:ext uri="{BB962C8B-B14F-4D97-AF65-F5344CB8AC3E}">
        <p14:creationId xmlns:p14="http://schemas.microsoft.com/office/powerpoint/2010/main" val="337741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17" y="274400"/>
            <a:ext cx="9881039" cy="6412795"/>
          </a:xfrm>
        </p:spPr>
      </p:pic>
    </p:spTree>
    <p:extLst>
      <p:ext uri="{BB962C8B-B14F-4D97-AF65-F5344CB8AC3E}">
        <p14:creationId xmlns:p14="http://schemas.microsoft.com/office/powerpoint/2010/main" val="208489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6" y="232918"/>
            <a:ext cx="9519557" cy="6535399"/>
          </a:xfrm>
        </p:spPr>
      </p:pic>
    </p:spTree>
    <p:extLst>
      <p:ext uri="{BB962C8B-B14F-4D97-AF65-F5344CB8AC3E}">
        <p14:creationId xmlns:p14="http://schemas.microsoft.com/office/powerpoint/2010/main" val="326174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27" y="440872"/>
            <a:ext cx="10037282" cy="6106886"/>
          </a:xfrm>
        </p:spPr>
      </p:pic>
    </p:spTree>
    <p:extLst>
      <p:ext uri="{BB962C8B-B14F-4D97-AF65-F5344CB8AC3E}">
        <p14:creationId xmlns:p14="http://schemas.microsoft.com/office/powerpoint/2010/main" val="376899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2" y="179613"/>
            <a:ext cx="9917481" cy="6430867"/>
          </a:xfrm>
        </p:spPr>
      </p:pic>
    </p:spTree>
    <p:extLst>
      <p:ext uri="{BB962C8B-B14F-4D97-AF65-F5344CB8AC3E}">
        <p14:creationId xmlns:p14="http://schemas.microsoft.com/office/powerpoint/2010/main" val="196766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29" y="0"/>
            <a:ext cx="9430883" cy="6745740"/>
          </a:xfrm>
        </p:spPr>
      </p:pic>
    </p:spTree>
    <p:extLst>
      <p:ext uri="{BB962C8B-B14F-4D97-AF65-F5344CB8AC3E}">
        <p14:creationId xmlns:p14="http://schemas.microsoft.com/office/powerpoint/2010/main" val="254073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78632"/>
            <a:ext cx="8852661" cy="6639497"/>
          </a:xfrm>
        </p:spPr>
      </p:pic>
    </p:spTree>
    <p:extLst>
      <p:ext uri="{BB962C8B-B14F-4D97-AF65-F5344CB8AC3E}">
        <p14:creationId xmlns:p14="http://schemas.microsoft.com/office/powerpoint/2010/main" val="31427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4" y="91070"/>
            <a:ext cx="9365568" cy="6566724"/>
          </a:xfrm>
        </p:spPr>
      </p:pic>
    </p:spTree>
    <p:extLst>
      <p:ext uri="{BB962C8B-B14F-4D97-AF65-F5344CB8AC3E}">
        <p14:creationId xmlns:p14="http://schemas.microsoft.com/office/powerpoint/2010/main" val="263389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97" y="0"/>
            <a:ext cx="9095015" cy="6821261"/>
          </a:xfrm>
        </p:spPr>
      </p:pic>
    </p:spTree>
    <p:extLst>
      <p:ext uri="{BB962C8B-B14F-4D97-AF65-F5344CB8AC3E}">
        <p14:creationId xmlns:p14="http://schemas.microsoft.com/office/powerpoint/2010/main" val="96041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2" y="163286"/>
            <a:ext cx="10209311" cy="6417128"/>
          </a:xfrm>
        </p:spPr>
      </p:pic>
    </p:spTree>
    <p:extLst>
      <p:ext uri="{BB962C8B-B14F-4D97-AF65-F5344CB8AC3E}">
        <p14:creationId xmlns:p14="http://schemas.microsoft.com/office/powerpoint/2010/main" val="167574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53" y="1"/>
            <a:ext cx="9790604" cy="6858000"/>
          </a:xfrm>
        </p:spPr>
      </p:pic>
    </p:spTree>
    <p:extLst>
      <p:ext uri="{BB962C8B-B14F-4D97-AF65-F5344CB8AC3E}">
        <p14:creationId xmlns:p14="http://schemas.microsoft.com/office/powerpoint/2010/main" val="194909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89" y="244930"/>
            <a:ext cx="10283369" cy="6351814"/>
          </a:xfrm>
        </p:spPr>
      </p:pic>
    </p:spTree>
    <p:extLst>
      <p:ext uri="{BB962C8B-B14F-4D97-AF65-F5344CB8AC3E}">
        <p14:creationId xmlns:p14="http://schemas.microsoft.com/office/powerpoint/2010/main" val="240878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7" y="79591"/>
            <a:ext cx="8879425" cy="6659570"/>
          </a:xfrm>
        </p:spPr>
      </p:pic>
    </p:spTree>
    <p:extLst>
      <p:ext uri="{BB962C8B-B14F-4D97-AF65-F5344CB8AC3E}">
        <p14:creationId xmlns:p14="http://schemas.microsoft.com/office/powerpoint/2010/main" val="335248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55" y="92529"/>
            <a:ext cx="9886415" cy="6711950"/>
          </a:xfrm>
        </p:spPr>
      </p:pic>
    </p:spTree>
    <p:extLst>
      <p:ext uri="{BB962C8B-B14F-4D97-AF65-F5344CB8AC3E}">
        <p14:creationId xmlns:p14="http://schemas.microsoft.com/office/powerpoint/2010/main" val="27072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54" y="207739"/>
            <a:ext cx="9793358" cy="6650261"/>
          </a:xfrm>
        </p:spPr>
      </p:pic>
    </p:spTree>
    <p:extLst>
      <p:ext uri="{BB962C8B-B14F-4D97-AF65-F5344CB8AC3E}">
        <p14:creationId xmlns:p14="http://schemas.microsoft.com/office/powerpoint/2010/main" val="385298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1" y="130988"/>
            <a:ext cx="9692141" cy="6580056"/>
          </a:xfrm>
        </p:spPr>
      </p:pic>
    </p:spTree>
    <p:extLst>
      <p:ext uri="{BB962C8B-B14F-4D97-AF65-F5344CB8AC3E}">
        <p14:creationId xmlns:p14="http://schemas.microsoft.com/office/powerpoint/2010/main" val="61153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16" y="199740"/>
            <a:ext cx="9810154" cy="6658260"/>
          </a:xfrm>
        </p:spPr>
      </p:pic>
    </p:spTree>
    <p:extLst>
      <p:ext uri="{BB962C8B-B14F-4D97-AF65-F5344CB8AC3E}">
        <p14:creationId xmlns:p14="http://schemas.microsoft.com/office/powerpoint/2010/main" val="27429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1" y="148224"/>
            <a:ext cx="9692141" cy="6580056"/>
          </a:xfrm>
        </p:spPr>
      </p:pic>
    </p:spTree>
    <p:extLst>
      <p:ext uri="{BB962C8B-B14F-4D97-AF65-F5344CB8AC3E}">
        <p14:creationId xmlns:p14="http://schemas.microsoft.com/office/powerpoint/2010/main" val="40585164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</cp:revision>
  <dcterms:created xsi:type="dcterms:W3CDTF">2019-05-04T09:29:27Z</dcterms:created>
  <dcterms:modified xsi:type="dcterms:W3CDTF">2019-05-04T09:56:51Z</dcterms:modified>
</cp:coreProperties>
</file>