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2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4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6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3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1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40DD-4150-4135-BC75-E7421091AA57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Monotype Corsiva" panose="03010101010201010101" pitchFamily="66" charset="0"/>
              </a:rPr>
              <a:t>Вторая младшая группа «Радуга»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Любимые игровые зоны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975906" cy="5301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3" y="1340768"/>
            <a:ext cx="3958013" cy="52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4824536" cy="36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654"/>
            <a:ext cx="4656517" cy="3492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7112"/>
            <a:ext cx="1381125" cy="1381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237001"/>
            <a:ext cx="1631044" cy="15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408712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Сохраняем здоровье смолоду!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5256584" cy="3942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2" y="2564904"/>
            <a:ext cx="1319757" cy="1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Мы познаем мир</a:t>
            </a:r>
            <a:br>
              <a:rPr lang="ru-RU" sz="6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Экспериментальная деятельность с водой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(тонет – не тонет)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sz="40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96819"/>
            <a:ext cx="3384376" cy="45125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Экспериментальная деятельность с водой</a:t>
            </a:r>
            <a:br>
              <a:rPr lang="ru-RU" sz="4000" b="1" dirty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</a:br>
            <a:r>
              <a:rPr lang="ru-RU" sz="2700" b="1" dirty="0" smtClean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>(льётся, жидкая, прозрачная…)</a:t>
            </a:r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>
                <a:solidFill>
                  <a:srgbClr val="1F497D">
                    <a:lumMod val="75000"/>
                  </a:srgbClr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49578"/>
            <a:ext cx="3435846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49578"/>
            <a:ext cx="3434859" cy="45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Неделя психологии в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«Мир моей семье»</a:t>
            </a:r>
            <a:endParaRPr lang="ru-RU" sz="60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6237" r="4195" b="5376"/>
          <a:stretch/>
        </p:blipFill>
        <p:spPr>
          <a:xfrm>
            <a:off x="1259632" y="1489547"/>
            <a:ext cx="6996854" cy="49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0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Вторая младшая группа «Радуга»</vt:lpstr>
      <vt:lpstr>Любимые игровые зоны</vt:lpstr>
      <vt:lpstr>Презентация PowerPoint</vt:lpstr>
      <vt:lpstr>Сохраняем здоровье смолоду!</vt:lpstr>
      <vt:lpstr>Мы познаем мир Экспериментальная деятельность с водой (тонет – не тонет) </vt:lpstr>
      <vt:lpstr>Экспериментальная деятельность с водой (льётся, жидкая, прозрачная…) </vt:lpstr>
      <vt:lpstr>Неделя психологии в детском саду «Мир моей семье»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младшая группа «Радуга»</dc:title>
  <dc:creator>МАДОУ-34</dc:creator>
  <cp:lastModifiedBy>МАДОУ-34</cp:lastModifiedBy>
  <cp:revision>5</cp:revision>
  <dcterms:created xsi:type="dcterms:W3CDTF">2017-11-23T04:13:05Z</dcterms:created>
  <dcterms:modified xsi:type="dcterms:W3CDTF">2017-11-23T04:54:56Z</dcterms:modified>
</cp:coreProperties>
</file>