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447800"/>
            <a:ext cx="228600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Admin\Desktop\ЕЛЕНА ВЛАДИМИРО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2320"/>
            <a:ext cx="2667000" cy="40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ЕЛЕНА ВЛАДИМИРОВНА БЕССОНОВА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990600"/>
            <a:ext cx="2438400" cy="381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2319"/>
            <a:ext cx="3067309" cy="41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83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Катрина </a:t>
            </a:r>
            <a:r>
              <a:rPr lang="ru-RU" dirty="0" err="1" smtClean="0"/>
              <a:t>Зенадьевна</a:t>
            </a:r>
            <a:r>
              <a:rPr lang="ru-RU" dirty="0" smtClean="0"/>
              <a:t> Подойницына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152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ГРУППА «БАБОЧКИ»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ownloads\_900078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8" y="1"/>
            <a:ext cx="9176938" cy="6833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477000" cy="41148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702175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ownloads\_900078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8" y="1"/>
            <a:ext cx="9176938" cy="6833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477000" cy="41148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95400"/>
            <a:ext cx="55086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38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Групповая </a:t>
            </a:r>
            <a:r>
              <a:rPr lang="ru-RU" b="1" dirty="0" smtClean="0"/>
              <a:t>комната.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51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ownloads\_900078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38" y="1"/>
            <a:ext cx="9176938" cy="6833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477000" cy="41148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90600"/>
            <a:ext cx="3429000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1" y="228600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Книжный уголок.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895600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Музыкальный уголок.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08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19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39</cp:revision>
  <dcterms:modified xsi:type="dcterms:W3CDTF">2021-11-23T02:36:56Z</dcterms:modified>
</cp:coreProperties>
</file>