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2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4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9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6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1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9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40DD-4150-4135-BC75-E7421091AA57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62B8-4C43-445F-8EFD-0E1FC8588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9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руппа 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«Радуга</a:t>
            </a: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</a:t>
            </a:r>
            <a: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вторая младшая</a:t>
            </a:r>
            <a:endParaRPr lang="ru-RU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Admin\Desktop\Елена Геннадьевна\портреты сотрудников\портреты\Долина Елена Евгенье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816383" cy="42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734" y="5373216"/>
            <a:ext cx="3403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ДОЛИНА ЕЛЕНА ЕВГЕНЬЕВНА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\Desktop\Елена Геннадьевна\портреты сотрудников\портреты\Пушкарева Елена Викторов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664296" cy="40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5061286"/>
            <a:ext cx="390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ПУШКАРЕВА ЕЛЕНА ВИКТОРОВНА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Любимые игровые зоны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75906" cy="5301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43" y="1340768"/>
            <a:ext cx="3958013" cy="52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824536" cy="36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14654"/>
            <a:ext cx="4656517" cy="34923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1381125" cy="1381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237001"/>
            <a:ext cx="1631044" cy="157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Группа «Радуга» вторая младшая</vt:lpstr>
      <vt:lpstr>Презентация PowerPoint</vt:lpstr>
      <vt:lpstr>Любимые игровые зоны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младшая группа «Радуга»</dc:title>
  <dc:creator>МАДОУ-34</dc:creator>
  <cp:lastModifiedBy>Admin</cp:lastModifiedBy>
  <cp:revision>7</cp:revision>
  <dcterms:created xsi:type="dcterms:W3CDTF">2017-11-23T04:13:05Z</dcterms:created>
  <dcterms:modified xsi:type="dcterms:W3CDTF">2019-10-17T03:49:43Z</dcterms:modified>
</cp:coreProperties>
</file>