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797675" cy="987266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054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ГРУППА № 8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« Жемчужинка»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>
                <a:solidFill>
                  <a:srgbClr val="0070C0"/>
                </a:solidFill>
              </a:rPr>
              <a:t/>
            </a:r>
            <a:br>
              <a:rPr lang="ru-RU" sz="4000" b="1">
                <a:solidFill>
                  <a:srgbClr val="0070C0"/>
                </a:solidFill>
              </a:rPr>
            </a:br>
            <a:r>
              <a:rPr lang="ru-RU" sz="4000" b="1" smtClean="0">
                <a:solidFill>
                  <a:srgbClr val="0070C0"/>
                </a:solidFill>
              </a:rPr>
              <a:t>Воспитатель: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Ирина Гавриловна </a:t>
            </a:r>
            <a:r>
              <a:rPr lang="ru-RU" sz="4000" b="1" dirty="0" err="1">
                <a:solidFill>
                  <a:srgbClr val="0070C0"/>
                </a:solidFill>
              </a:rPr>
              <a:t>Животова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054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фото от 03.07.2017 г\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28797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</a:rPr>
              <a:t>Уголок театрализации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362200" cy="308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48" y="147961"/>
            <a:ext cx="218885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961"/>
            <a:ext cx="35972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304800"/>
            <a:ext cx="139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</a:rPr>
              <a:t>Уголок речевого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</a:rPr>
              <a:t>развития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13843"/>
            <a:ext cx="197485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65374"/>
            <a:ext cx="1828800" cy="274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819400"/>
            <a:ext cx="233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Сюжетно-речевые игры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3650" y="3505200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     Уголок физической                        культуры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14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ГРУППА № 8  « Жемчужинка»  Воспитатель: Ирина Гавриловна Животова    </vt:lpstr>
      <vt:lpstr>    </vt:lpstr>
      <vt:lpstr>Уголок театрализации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</cp:revision>
  <cp:lastPrinted>2016-10-27T02:21:01Z</cp:lastPrinted>
  <dcterms:modified xsi:type="dcterms:W3CDTF">2017-10-30T04:02:11Z</dcterms:modified>
</cp:coreProperties>
</file>