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ownloads\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633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Admin\Desktop\DSC04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9777" y="871621"/>
            <a:ext cx="372704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портреты\DSC03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2743200" cy="39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334000" y="4343401"/>
            <a:ext cx="3581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ЛИАНА РОМАНОВНА РЯБОВА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8600" y="5105400"/>
            <a:ext cx="3505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ОКСАНА  ВЛАДИМИРОВНА</a:t>
            </a:r>
          </a:p>
          <a:p>
            <a:pPr algn="ctr"/>
            <a:r>
              <a:rPr lang="ru-RU" sz="2400" dirty="0" smtClean="0"/>
              <a:t>ТЕН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341598"/>
            <a:ext cx="310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ГРУППА </a:t>
            </a:r>
            <a:r>
              <a:rPr lang="ru-RU" sz="2400" b="1" dirty="0" smtClean="0"/>
              <a:t>«МАЛИНКА».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ownloads\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536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Admin\Documents\IMG_20211123_114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457200"/>
            <a:ext cx="248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ГРУППОВАЯ КОМНАТА.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85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ownloads\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536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457200"/>
            <a:ext cx="248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ГРУППОВАЯ КОМНАТА.</a:t>
            </a:r>
            <a:endParaRPr lang="ru-RU" b="1" dirty="0"/>
          </a:p>
        </p:txBody>
      </p:sp>
      <p:pic>
        <p:nvPicPr>
          <p:cNvPr id="2050" name="Picture 2" descr="C:\Users\Admin\Documents\IMG_20211123_114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75" y="1219200"/>
            <a:ext cx="741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16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    </vt:lpstr>
      <vt:lpstr>   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43</cp:revision>
  <dcterms:modified xsi:type="dcterms:W3CDTF">2021-11-24T06:56:40Z</dcterms:modified>
</cp:coreProperties>
</file>