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9"/>
  </p:notesMasterIdLst>
  <p:sldIdLst>
    <p:sldId id="256" r:id="rId2"/>
    <p:sldId id="285" r:id="rId3"/>
    <p:sldId id="294" r:id="rId4"/>
    <p:sldId id="260" r:id="rId5"/>
    <p:sldId id="292" r:id="rId6"/>
    <p:sldId id="293" r:id="rId7"/>
    <p:sldId id="307" r:id="rId8"/>
    <p:sldId id="322" r:id="rId9"/>
    <p:sldId id="295" r:id="rId10"/>
    <p:sldId id="305" r:id="rId11"/>
    <p:sldId id="304" r:id="rId12"/>
    <p:sldId id="300" r:id="rId13"/>
    <p:sldId id="301" r:id="rId14"/>
    <p:sldId id="302" r:id="rId15"/>
    <p:sldId id="303" r:id="rId16"/>
    <p:sldId id="310" r:id="rId17"/>
    <p:sldId id="313" r:id="rId18"/>
    <p:sldId id="323" r:id="rId19"/>
    <p:sldId id="324" r:id="rId20"/>
    <p:sldId id="312" r:id="rId21"/>
    <p:sldId id="315" r:id="rId22"/>
    <p:sldId id="316" r:id="rId23"/>
    <p:sldId id="317" r:id="rId24"/>
    <p:sldId id="318" r:id="rId25"/>
    <p:sldId id="319" r:id="rId26"/>
    <p:sldId id="320" r:id="rId27"/>
    <p:sldId id="32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6E9F"/>
    <a:srgbClr val="800000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607A7-0FA0-456C-9B63-D90354BBD298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DEA1-A2B8-4542-ABA1-1CC96261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7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DEA1-A2B8-4542-ABA1-1CC962614C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7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DEA1-A2B8-4542-ABA1-1CC962614C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5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4C984-EFDB-48EB-B8D9-FEE4D7775F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3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63011-2172-408B-A8BE-DC9434FFB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63011-2172-408B-A8BE-DC9434FFB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78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63011-2172-408B-A8BE-DC9434FFB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86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63011-2172-408B-A8BE-DC9434FFB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63011-2172-408B-A8BE-DC9434FFB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64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63011-2172-408B-A8BE-DC9434FFB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1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D0A68-8692-48C2-8C92-17F38A25C3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77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18FFA-FC15-44BC-ACA9-55C1C52EB6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5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EFAAB-73EF-4B39-9667-44FA3254F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44992-A7D1-4079-A811-F68209D8C3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CB2D-F3CA-47ED-B30B-30E38B4F2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8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6E247-4668-4A99-886C-0B8EFB7DDC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BE603-09EB-4592-B077-6889DFF70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225C5-BCEC-45BF-9BBE-89E90E96B1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8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0B584-8A3F-4A82-A9DF-9ADFC6D023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0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BF89F-5624-4C32-9291-EF8D7415BA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0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AB63011-2172-408B-A8BE-DC9434FFB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70663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«Тайны школьного портфеля»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Подойницына К.З.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3 месяца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7" descr="BL0054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1782" y="3212976"/>
            <a:ext cx="5580435" cy="31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5" y="24052"/>
            <a:ext cx="881906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5779" y="-1070196"/>
            <a:ext cx="6707087" cy="90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9259" y="-951108"/>
            <a:ext cx="6552000" cy="883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7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2936" y="-1036792"/>
            <a:ext cx="6552000" cy="885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0897" y="-910147"/>
            <a:ext cx="6552000" cy="881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4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88640"/>
            <a:ext cx="80772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3.Этап. Итоговый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280920" cy="49685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макета «Школа»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сюжетно-ролевой игры «Магазин школьных принадлежностей»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рисунков «Школа», «Школьные принадлежности»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сказки «Школьные принадлежности»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книг «Сказки из портфеля»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«А у нас читают все…»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родителями и детьми  стихов и загадок о школьных принадлежностях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60648"/>
            <a:ext cx="6402468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реализация проекта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3400" y="1268760"/>
            <a:ext cx="7927032" cy="4751041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осуществлялся при активном участии родителей. Детям и родителям предложено придумать сказки, стихи, загадки о школьных принадлежностях. В группе читались и обсуждались все авторские сочинения. Воспитатель вместе с детьми и родителями рисовали иллюстрации и оформляли книгу «Сказки из портфеля». К сказкам  и стихам изготавливались атрибуты для инсценировки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6673"/>
            <a:ext cx="6402468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412775"/>
            <a:ext cx="6402467" cy="4607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Сформированы знания детей о школьных принадлежностях, эмоционально положительное отношение к школе.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Родители – заинтересованные и активные участники подготовки детей к школьному обучению.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irst\Desktop\выпускной 5 группа\DSC_2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355976" cy="24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First\Desktop\выпускной 5 группа\DSC_2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0375">
            <a:off x="5195151" y="1025556"/>
            <a:ext cx="3609805" cy="20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First\Desktop\выпускной 5 группа\DSC_2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3" y="3356992"/>
            <a:ext cx="5508104" cy="310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6554867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в школу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5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irst\Desktop\выпускной 5 группа\DSC_2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11960" cy="23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First\Desktop\выпускной 5 группа\DSC_2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554">
            <a:off x="4946337" y="737800"/>
            <a:ext cx="3932354" cy="221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First\Desktop\выпускной 5 группа\DSC_2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70" y="3789040"/>
            <a:ext cx="4539826" cy="25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First\Desktop\выпускной 5 группа\DSC_2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739">
            <a:off x="143314" y="3620486"/>
            <a:ext cx="4034506" cy="22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346245" y="836712"/>
            <a:ext cx="479775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Школа</a:t>
            </a:r>
            <a:r>
              <a:rPr lang="ru-RU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Как много ожиданий, надежд, волнений связано с этим словом.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Поступление в школу – это начало нового этапа в жизни  ребёнка.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4" y="839841"/>
            <a:ext cx="381166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3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zer\Desktop\проет школа 2015\мини проэкт азбука дополнение\IMG_6337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irst\Desktop\IMG-20170322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8" y="692696"/>
            <a:ext cx="4139952" cy="23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irst\Desktop\IMG-20170322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00" y="692696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83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8" y="692696"/>
            <a:ext cx="1928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dmin\Мои документы\Мои рисунки\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35" y="692696"/>
            <a:ext cx="171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Admin\Мои документы\Мои рисунки\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83" y="714921"/>
            <a:ext cx="17192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Documents and Settings\Admin\Мои документы\Мои рисунки\img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721817"/>
            <a:ext cx="2513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Documents and Settings\Admin\Мои документы\Мои рисунки\adalin1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286000"/>
            <a:ext cx="2138362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Documents and Settings\Admin\Мои документы\Мои рисунки\adalin1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357438"/>
            <a:ext cx="3629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Documents and Settings\Admin\Мои документы\Мои рисунки\adalin1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221456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Documents and Settings\Admin\Мои документы\Мои рисунки\plakat_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21431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Documents and Settings\Admin\Мои документы\Мои рисунки\раскраски\razv2_4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929063"/>
            <a:ext cx="21193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Documents and Settings\Admin\Мои документы\Мои рисунки\img2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71875"/>
            <a:ext cx="20002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3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rst\Desktop\IMG-20170317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324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irst\Desktop\IMG-20170322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819">
            <a:off x="4676899" y="439336"/>
            <a:ext cx="4121854" cy="34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First\Desktop\IMG-20170322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2185">
            <a:off x="392380" y="2492638"/>
            <a:ext cx="4679369" cy="35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6554867" cy="720080"/>
          </a:xfrm>
        </p:spPr>
        <p:txBody>
          <a:bodyPr/>
          <a:lstStyle/>
          <a:p>
            <a:r>
              <a:rPr lang="ru-RU" dirty="0" smtClean="0"/>
              <a:t>атрибуты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irst\Desktop\IMG-20170322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508104" cy="30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First\Desktop\IMG-20170317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" y="3525238"/>
            <a:ext cx="4700014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First\Desktop\IMG-20170317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42" y="3550956"/>
            <a:ext cx="4224470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194714"/>
            <a:ext cx="6554867" cy="6632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Макет «школа»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rst\Desktop\DSC_2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020272" cy="39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First\Desktop\DSC_2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7680">
            <a:off x="5192383" y="4404355"/>
            <a:ext cx="2997927" cy="16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First\Desktop\DSC_2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1819">
            <a:off x="497328" y="4267257"/>
            <a:ext cx="2912924" cy="19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828707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Сказка «школьные принадлежности» </a:t>
            </a:r>
            <a:r>
              <a:rPr lang="ru-RU" sz="2700" dirty="0" smtClean="0"/>
              <a:t>совместно с музыкальным работником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2446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irst\Desktop\DSC_2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02653" cy="39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First\Desktop\DSC_2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7491">
            <a:off x="5521409" y="4193102"/>
            <a:ext cx="3292709" cy="18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First\Desktop\DSC_2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0436">
            <a:off x="10960" y="4144738"/>
            <a:ext cx="3232048" cy="181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554867" cy="4104456"/>
          </a:xfrm>
        </p:spPr>
        <p:txBody>
          <a:bodyPr>
            <a:normAutofit/>
          </a:bodyPr>
          <a:lstStyle/>
          <a:p>
            <a:pPr algn="ctr"/>
            <a:r>
              <a:rPr lang="ru-RU" sz="7200" b="1" kern="0" cap="none" dirty="0">
                <a:ln>
                  <a:noFill/>
                </a:ln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Спасибо </a:t>
            </a:r>
            <a:br>
              <a:rPr lang="ru-RU" sz="7200" b="1" kern="0" cap="none" dirty="0">
                <a:ln>
                  <a:noFill/>
                </a:ln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</a:br>
            <a:r>
              <a:rPr lang="ru-RU" sz="7200" b="1" kern="0" cap="none" dirty="0">
                <a:ln>
                  <a:noFill/>
                </a:ln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за внимание!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76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980728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</a:rPr>
              <a:t>ПРОБЛЕМА: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dirty="0" smtClean="0"/>
              <a:t>Внешняя мотивация к учёбе в школе.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90" y="332656"/>
            <a:ext cx="8229600" cy="194421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 Цель: </a:t>
            </a:r>
            <a:r>
              <a:rPr lang="ru-RU" sz="3600" b="1" i="1" dirty="0" smtClean="0"/>
              <a:t>содействие развитию мотивационной готовности детей к школьному обучению</a:t>
            </a:r>
            <a:endParaRPr lang="ru-RU" sz="3600" b="1" i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53823"/>
            <a:ext cx="6699230" cy="4129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4888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 школьных принадлежностях, их значении для обучения в школе;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ривлечь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совместной деятельности, стимулировать активность, заинтересованность в подготовке детей к школьному обучению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творческой самореализации детей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-1827584"/>
            <a:ext cx="6478241" cy="30963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3600" dirty="0" smtClean="0">
                <a:solidFill>
                  <a:srgbClr val="FF0000"/>
                </a:solidFill>
                <a:cs typeface="Aharoni" panose="02010803020104030203" pitchFamily="2" charset="-79"/>
              </a:rPr>
              <a:t>Участники проекта:</a:t>
            </a:r>
            <a:endParaRPr lang="ru-RU" sz="36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0021" y="1988840"/>
            <a:ext cx="4896544" cy="26642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Дети и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воспитател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Ь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СТАРШЕЙ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к школе группы, родители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68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2448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Ожидаемый результат: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1.У детей будет сформирована мотивационная готовность к школе.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2.Повысится познавательная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активность и познавательные интересы детей.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20" y="0"/>
            <a:ext cx="5026080" cy="68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75490" cy="1080120"/>
          </a:xfrm>
        </p:spPr>
        <p:txBody>
          <a:bodyPr>
            <a:normAutofit/>
          </a:bodyPr>
          <a:lstStyle/>
          <a:p>
            <a:r>
              <a:rPr lang="ru-RU" sz="4000" b="1" i="1" kern="0" cap="none" dirty="0">
                <a:ln>
                  <a:noFill/>
                </a:ln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Методы и формы реализации:</a:t>
            </a:r>
            <a:br>
              <a:rPr lang="ru-RU" sz="4000" b="1" i="1" kern="0" cap="none" dirty="0">
                <a:ln>
                  <a:noFill/>
                </a:ln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700808"/>
            <a:ext cx="3564223" cy="4392488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ru-RU" sz="2400" u="sng" kern="0" dirty="0">
                <a:solidFill>
                  <a:schemeClr val="tx1"/>
                </a:solidFill>
                <a:latin typeface="Times New Roman"/>
              </a:rPr>
              <a:t>1.Непосредственно- образовательная деятельность с детьми 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FFFFCC"/>
              </a:buClr>
              <a:buSzPct val="60000"/>
            </a:pPr>
            <a:endParaRPr lang="ru-RU" sz="2400" u="sng" kern="0" dirty="0">
              <a:solidFill>
                <a:schemeClr val="tx1"/>
              </a:solidFill>
              <a:latin typeface="Times New Roman"/>
            </a:endParaRPr>
          </a:p>
          <a:p>
            <a:pPr marL="342900" lvl="0" indent="-342900" defTabSz="914400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ru-RU" sz="2400" u="sng" kern="0" dirty="0">
                <a:solidFill>
                  <a:schemeClr val="tx1"/>
                </a:solidFill>
                <a:latin typeface="Times New Roman"/>
              </a:rPr>
              <a:t>2.Совместная деятельность ребенка со взрослыми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FFFFCC"/>
              </a:buClr>
              <a:buSzPct val="60000"/>
            </a:pPr>
            <a:endParaRPr lang="ru-RU" sz="2400" u="sng" kern="0" dirty="0">
              <a:solidFill>
                <a:schemeClr val="tx1"/>
              </a:solidFill>
              <a:latin typeface="Times New Roman"/>
            </a:endParaRPr>
          </a:p>
          <a:p>
            <a:pPr marL="342900" lvl="0" indent="-342900" defTabSz="914400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ru-RU" sz="2400" kern="0" dirty="0">
                <a:solidFill>
                  <a:schemeClr val="tx1"/>
                </a:solidFill>
                <a:latin typeface="Times New Roman"/>
              </a:rPr>
              <a:t>3.</a:t>
            </a:r>
            <a:r>
              <a:rPr lang="ru-RU" sz="2400" u="sng" kern="0" dirty="0">
                <a:solidFill>
                  <a:schemeClr val="tx1"/>
                </a:solidFill>
                <a:latin typeface="Times New Roman"/>
              </a:rPr>
              <a:t>Самостоятельная деятельность детей</a:t>
            </a:r>
            <a:endParaRPr lang="ru-RU" sz="2400" kern="0" dirty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70033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80159"/>
            <a:ext cx="7813367" cy="47396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54224" y="1718729"/>
            <a:ext cx="10899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Assembl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4" y="0"/>
            <a:ext cx="9283493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806</TotalTime>
  <Words>286</Words>
  <Application>Microsoft Office PowerPoint</Application>
  <PresentationFormat>Экран (4:3)</PresentationFormat>
  <Paragraphs>45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Сектор</vt:lpstr>
      <vt:lpstr>Проект  «Тайны школьного портфеля» Выполнила: Подойницына К.З. срок реализации 3 месяца</vt:lpstr>
      <vt:lpstr>Презентация PowerPoint</vt:lpstr>
      <vt:lpstr>Презентация PowerPoint</vt:lpstr>
      <vt:lpstr>  </vt:lpstr>
      <vt:lpstr>Презентация PowerPoint</vt:lpstr>
      <vt:lpstr>  Участники проекта:</vt:lpstr>
      <vt:lpstr>Презентация PowerPoint</vt:lpstr>
      <vt:lpstr>Методы и формы реализации: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3.Этап. Итоговый</vt:lpstr>
      <vt:lpstr>  реализация проекта</vt:lpstr>
      <vt:lpstr>Результаты:</vt:lpstr>
      <vt:lpstr>Экскурсия в школу</vt:lpstr>
      <vt:lpstr>Презентация PowerPoint</vt:lpstr>
      <vt:lpstr>Презентация PowerPoint</vt:lpstr>
      <vt:lpstr>Презентация PowerPoint</vt:lpstr>
      <vt:lpstr>Презентация PowerPoint</vt:lpstr>
      <vt:lpstr>атрибуты</vt:lpstr>
      <vt:lpstr>Макет «школа»</vt:lpstr>
      <vt:lpstr>Сказка «школьные принадлежности» совместно с музыкальным работником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первоклассника в школе</dc:title>
  <dc:creator>viki</dc:creator>
  <cp:lastModifiedBy>First</cp:lastModifiedBy>
  <cp:revision>81</cp:revision>
  <dcterms:created xsi:type="dcterms:W3CDTF">2012-04-15T12:21:49Z</dcterms:created>
  <dcterms:modified xsi:type="dcterms:W3CDTF">2017-03-29T01:14:43Z</dcterms:modified>
</cp:coreProperties>
</file>