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87266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ма\Downloads\5754135f7a7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40" y="533400"/>
            <a:ext cx="9144000" cy="60198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429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Группа «Калинка»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№ 10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Воспитатели: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err="1" smtClean="0">
                <a:solidFill>
                  <a:srgbClr val="7030A0"/>
                </a:solidFill>
              </a:rPr>
              <a:t>Лощенко</a:t>
            </a:r>
            <a:r>
              <a:rPr lang="ru-RU" b="1" dirty="0" smtClean="0">
                <a:solidFill>
                  <a:srgbClr val="7030A0"/>
                </a:solidFill>
              </a:rPr>
              <a:t> Наталья Александровна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Алтухова Вера Николаевна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ма\Downloads\5754135f7a7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40" y="533400"/>
            <a:ext cx="9144000" cy="60198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429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Admin\Desktop\фото от 03.07.2017 г\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35" y="685800"/>
            <a:ext cx="2879725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Admin\Desktop\фото от 03.07.2017 г\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85800"/>
            <a:ext cx="2879725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7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 Группа «Калинка» № 10 Воспитатели: Лощенко Наталья Александровна Алтухова Вера Николаевна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39</cp:revision>
  <cp:lastPrinted>2016-10-27T02:21:01Z</cp:lastPrinted>
  <dcterms:modified xsi:type="dcterms:W3CDTF">2017-10-30T03:59:03Z</dcterms:modified>
</cp:coreProperties>
</file>