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ГРУППА «ОДУВАНЧИК».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19050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Admin\Desktop\СТАРИКОВА,фо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99" y="1752600"/>
            <a:ext cx="2700337" cy="41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ПУЛЯЕВСК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43009"/>
            <a:ext cx="2667000" cy="358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2286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ЕКАТЕРИНА ВИКТОРОВНА ПУЛЯЕВСКАЯ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ма\Downloads\_900078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38" y="1"/>
            <a:ext cx="9176938" cy="6833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7400" y="990600"/>
            <a:ext cx="6477000" cy="41148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pic>
        <p:nvPicPr>
          <p:cNvPr id="2050" name="Picture 2" descr="C:\Users\Admin\Desktop\портреты\6 группа\IMG_20211123_140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2500"/>
            <a:ext cx="67818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457200"/>
            <a:ext cx="2437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Групповая  комната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ма\Downloads\_900078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38" y="1"/>
            <a:ext cx="9176938" cy="6833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7400" y="990600"/>
            <a:ext cx="6477000" cy="41148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457200"/>
            <a:ext cx="2437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Групповая  комната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Admin\Desktop\портреты\6 группа\IMG_20211123_140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88" y="9906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ма\Downloads\_900078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38" y="1"/>
            <a:ext cx="9176938" cy="6833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7400" y="990600"/>
            <a:ext cx="6477000" cy="41148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457200"/>
            <a:ext cx="445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Уголок труда и экспериментирования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Admin\Desktop\портреты\6 группа\IMG_20211123_140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685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ма\Downloads\_900078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38" y="1"/>
            <a:ext cx="9176938" cy="6833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7400" y="990600"/>
            <a:ext cx="6477000" cy="41148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457200"/>
            <a:ext cx="4842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Художественно-творческая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Admin\Desktop\портреты\6 группа\IMG_20211123_140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21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38</cp:revision>
  <dcterms:modified xsi:type="dcterms:W3CDTF">2021-11-23T05:22:12Z</dcterms:modified>
</cp:coreProperties>
</file>