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797675" cy="9872663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ма\Downloads\5754135f7a7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4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Группа 12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«Колокольчик»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Воспитатель: Киселева Людмила Станиславовна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ма\Downloads\5754135f7a7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4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5211762"/>
          </a:xfrm>
        </p:spPr>
        <p:txBody>
          <a:bodyPr>
            <a:normAutofit/>
          </a:bodyPr>
          <a:lstStyle/>
          <a:p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Admin\Desktop\Елена Геннадьевна\портреты сотрудников\портреты\Киселева Людмила Станиславов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28601"/>
            <a:ext cx="2867026" cy="430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4529140"/>
            <a:ext cx="4058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КИСЕЛЕВА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ЛЮДМИЛА СТАНИСЛАВОВНА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84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ма\Downloads\5754135f7a7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99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rgbClr val="0070C0"/>
                </a:solidFill>
              </a:rPr>
              <a:t>Раздевалка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904" y="719554"/>
            <a:ext cx="2658533" cy="234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2578946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90800" y="381000"/>
            <a:ext cx="2480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Спортивный уголок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838200"/>
            <a:ext cx="2677932" cy="182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381000"/>
            <a:ext cx="2510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Театрализованный уголок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643" y="3842166"/>
            <a:ext cx="2438400" cy="179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99170" y="3276600"/>
            <a:ext cx="2308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Нравственно-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патриотический уголок 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223" y="4070280"/>
            <a:ext cx="2743200" cy="185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36815" y="3429001"/>
            <a:ext cx="2322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0070C0"/>
                </a:solidFill>
              </a:rPr>
              <a:t>              Уголок детского                       творчества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0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17</Words>
  <Application>Microsoft Office PowerPoint</Application>
  <PresentationFormat>Экран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Office Theme</vt:lpstr>
      <vt:lpstr>Группа 12  «Колокольчик»  Воспитатель: Киселева Людмила Станиславовна</vt:lpstr>
      <vt:lpstr>Презентация PowerPoint</vt:lpstr>
      <vt:lpstr>Раздевалка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42</cp:revision>
  <cp:lastPrinted>2016-10-27T02:21:01Z</cp:lastPrinted>
  <dcterms:modified xsi:type="dcterms:W3CDTF">2019-10-17T05:43:21Z</dcterms:modified>
</cp:coreProperties>
</file>